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60" r:id="rId4"/>
    <p:sldId id="261" r:id="rId5"/>
    <p:sldId id="262" r:id="rId6"/>
    <p:sldId id="263" r:id="rId7"/>
    <p:sldId id="265" r:id="rId8"/>
    <p:sldId id="266" r:id="rId9"/>
  </p:sldIdLst>
  <p:sldSz cx="1270127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439"/>
    <p:restoredTop sz="94643"/>
  </p:normalViewPr>
  <p:slideViewPr>
    <p:cSldViewPr snapToGrid="0" snapToObjects="1">
      <p:cViewPr varScale="1">
        <p:scale>
          <a:sx n="107" d="100"/>
          <a:sy n="107" d="100"/>
        </p:scale>
        <p:origin x="16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png>
</file>

<file path=ppt/media/image14.png>
</file>

<file path=ppt/media/image15.png>
</file>

<file path=ppt/media/image16.pn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87699" y="1122363"/>
            <a:ext cx="9526191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87699" y="3602038"/>
            <a:ext cx="9526191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89574" y="365125"/>
            <a:ext cx="273878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3234" y="365125"/>
            <a:ext cx="805757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619" y="1709739"/>
            <a:ext cx="1095512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619" y="4589464"/>
            <a:ext cx="1095512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3234" y="1825625"/>
            <a:ext cx="5398175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30179" y="1825625"/>
            <a:ext cx="5398175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888" y="365126"/>
            <a:ext cx="1095512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4889" y="1681163"/>
            <a:ext cx="537336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4889" y="2505075"/>
            <a:ext cx="537336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30179" y="1681163"/>
            <a:ext cx="539982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30179" y="2505075"/>
            <a:ext cx="5399829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889" y="457200"/>
            <a:ext cx="409659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9829" y="987426"/>
            <a:ext cx="6430179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4889" y="2057400"/>
            <a:ext cx="409659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889" y="457200"/>
            <a:ext cx="409659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99829" y="987426"/>
            <a:ext cx="6430179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4889" y="2057400"/>
            <a:ext cx="409659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3234" y="365126"/>
            <a:ext cx="109551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234" y="1825625"/>
            <a:ext cx="1095512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73234" y="6356351"/>
            <a:ext cx="28578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DB911-9409-4C46-A401-C957B4E1E83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07401" y="6356351"/>
            <a:ext cx="4286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70497" y="6356351"/>
            <a:ext cx="28578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5E63C-01E0-3E4D-B868-5901E0E0088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11.jpeg"/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13.emf"/><Relationship Id="rId3" Type="http://schemas.openxmlformats.org/officeDocument/2006/relationships/image" Target="../media/image11.jpeg"/><Relationship Id="rId2" Type="http://schemas.openxmlformats.org/officeDocument/2006/relationships/image" Target="../media/image12.pn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13.emf"/><Relationship Id="rId3" Type="http://schemas.openxmlformats.org/officeDocument/2006/relationships/image" Target="../media/image11.jpeg"/><Relationship Id="rId2" Type="http://schemas.openxmlformats.org/officeDocument/2006/relationships/image" Target="../media/image12.pn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4635" y="0"/>
            <a:ext cx="2376000" cy="2376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5" y="32758"/>
            <a:ext cx="2367298" cy="2376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657" y="0"/>
            <a:ext cx="2376000" cy="2376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/>
          <a:srcRect l="831" t="5424" r="-831" b="28140"/>
          <a:stretch>
            <a:fillRect/>
          </a:stretch>
        </p:blipFill>
        <p:spPr>
          <a:xfrm>
            <a:off x="5164679" y="0"/>
            <a:ext cx="2376000" cy="2376000"/>
          </a:xfrm>
          <a:prstGeom prst="ellipse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4701" y="0"/>
            <a:ext cx="2376000" cy="2376000"/>
          </a:xfrm>
          <a:prstGeom prst="ellipse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79688" y="2621973"/>
            <a:ext cx="1154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Zitao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Liu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126108" y="2621973"/>
            <a:ext cx="14531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Songfan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Yang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624202" y="2621973"/>
            <a:ext cx="1453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Jiliang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Tang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999494" y="2621972"/>
            <a:ext cx="17063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+mj-lt"/>
              </a:rPr>
              <a:t>Neil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Heffernan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626043" y="2621971"/>
            <a:ext cx="14531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+mj-lt"/>
              </a:rPr>
              <a:t>Rose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 err="1">
                <a:latin typeface="+mj-lt"/>
              </a:rPr>
              <a:t>Luckin</a:t>
            </a:r>
            <a:endParaRPr kumimoji="1" lang="zh-CN" altLang="en-US" sz="2800" dirty="0"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9633" y="32756"/>
            <a:ext cx="2367298" cy="2376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/>
          <a:srcRect l="831" t="5424" r="-831" b="28140"/>
          <a:stretch>
            <a:fillRect/>
          </a:stretch>
        </p:blipFill>
        <p:spPr>
          <a:xfrm>
            <a:off x="167770" y="32756"/>
            <a:ext cx="2376000" cy="2376000"/>
          </a:xfrm>
          <a:prstGeom prst="ellipse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275896" y="2621971"/>
            <a:ext cx="1154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Zitao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Liu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624201" y="2621971"/>
            <a:ext cx="14531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+mj-lt"/>
              </a:rPr>
              <a:t>Kaitlin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 err="1">
                <a:latin typeface="+mj-lt"/>
              </a:rPr>
              <a:t>Torphy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27293" y="2654729"/>
            <a:ext cx="1453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Jiliang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Tang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999494" y="2621972"/>
            <a:ext cx="17063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+mj-lt"/>
              </a:rPr>
              <a:t>Kenneth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Frank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626043" y="2621971"/>
            <a:ext cx="14531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Zhiwei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Wang</a:t>
            </a:r>
            <a:endParaRPr kumimoji="1" lang="zh-CN" altLang="en-US" sz="2800" dirty="0">
              <a:latin typeface="+mj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5955" y="32756"/>
            <a:ext cx="2376000" cy="2376000"/>
          </a:xfrm>
          <a:prstGeom prst="ellipse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1001" y="32756"/>
            <a:ext cx="2376000" cy="2376000"/>
          </a:xfrm>
          <a:prstGeom prst="ellipse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0909" y="32756"/>
            <a:ext cx="2376000" cy="2376000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425" y="32758"/>
            <a:ext cx="2367298" cy="2376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79688" y="2621973"/>
            <a:ext cx="1154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Zitao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Liu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126108" y="2621973"/>
            <a:ext cx="14531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Jiliang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Tang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624202" y="2621973"/>
            <a:ext cx="1453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+mj-lt"/>
              </a:rPr>
              <a:t>Yi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Chang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999494" y="2621972"/>
            <a:ext cx="17063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Xiangen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Hu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626043" y="2621971"/>
            <a:ext cx="14531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+mj-lt"/>
              </a:rPr>
              <a:t>Diane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 err="1">
                <a:latin typeface="+mj-lt"/>
              </a:rPr>
              <a:t>Litman</a:t>
            </a:r>
            <a:endParaRPr kumimoji="1" lang="zh-CN" altLang="en-US" sz="2800" dirty="0">
              <a:latin typeface="+mj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/>
          <a:srcRect b="10256"/>
          <a:stretch>
            <a:fillRect/>
          </a:stretch>
        </p:blipFill>
        <p:spPr>
          <a:xfrm>
            <a:off x="5162794" y="32758"/>
            <a:ext cx="2376000" cy="2376000"/>
          </a:xfrm>
          <a:prstGeom prst="ellipse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/>
          <a:srcRect l="32934" r="8277"/>
          <a:stretch>
            <a:fillRect/>
          </a:stretch>
        </p:blipFill>
        <p:spPr>
          <a:xfrm>
            <a:off x="10164635" y="32758"/>
            <a:ext cx="2377572" cy="2376000"/>
          </a:xfrm>
          <a:prstGeom prst="ellipse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4657" y="32758"/>
            <a:ext cx="2376000" cy="2376000"/>
          </a:xfrm>
          <a:prstGeom prst="ellipse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5"/>
          <a:srcRect l="831" t="5424" r="-831" b="28140"/>
          <a:stretch>
            <a:fillRect/>
          </a:stretch>
        </p:blipFill>
        <p:spPr>
          <a:xfrm>
            <a:off x="2660931" y="32758"/>
            <a:ext cx="2376000" cy="2376000"/>
          </a:xfrm>
          <a:prstGeom prst="ellipse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425" y="32758"/>
            <a:ext cx="2367298" cy="2376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79688" y="2621973"/>
            <a:ext cx="1154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Zitao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Liu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126108" y="2621973"/>
            <a:ext cx="14531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+mj-lt"/>
              </a:rPr>
              <a:t>Richard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Tong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624202" y="2621973"/>
            <a:ext cx="1453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Jiliang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Tang</a:t>
            </a:r>
            <a:endParaRPr kumimoji="1" lang="en-US" altLang="zh-CN" sz="2800" dirty="0">
              <a:latin typeface="+mj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999494" y="2621972"/>
            <a:ext cx="17063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Xiangen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Hu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626043" y="2621971"/>
            <a:ext cx="14531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+mj-lt"/>
              </a:rPr>
              <a:t>Hang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Li</a:t>
            </a:r>
            <a:endParaRPr kumimoji="1" lang="zh-CN" altLang="en-US" sz="2800" dirty="0">
              <a:latin typeface="+mj-lt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164635" y="35293"/>
            <a:ext cx="2377572" cy="2370930"/>
          </a:xfrm>
          <a:prstGeom prst="ellipse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657" y="32758"/>
            <a:ext cx="2376000" cy="2376000"/>
          </a:xfrm>
          <a:prstGeom prst="ellipse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678025" y="32758"/>
            <a:ext cx="2341812" cy="2376000"/>
          </a:xfrm>
          <a:prstGeom prst="ellipse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5"/>
          <a:srcRect l="831" t="5424" r="-831" b="28140"/>
          <a:stretch>
            <a:fillRect/>
          </a:stretch>
        </p:blipFill>
        <p:spPr>
          <a:xfrm>
            <a:off x="5157139" y="32758"/>
            <a:ext cx="2376000" cy="2376000"/>
          </a:xfrm>
          <a:prstGeom prst="ellipse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425" y="32758"/>
            <a:ext cx="2367298" cy="2376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79688" y="2621973"/>
            <a:ext cx="1154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Zitao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Liu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154136" y="2621973"/>
            <a:ext cx="1453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Jiliang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Tang</a:t>
            </a:r>
            <a:endParaRPr kumimoji="1" lang="en-US" altLang="zh-CN" sz="2800" dirty="0">
              <a:latin typeface="+mj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529428" y="2621972"/>
            <a:ext cx="17063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Lihan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Zhao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155977" y="2621971"/>
            <a:ext cx="14531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+mj-lt"/>
              </a:rPr>
              <a:t>Xiao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 err="1">
                <a:latin typeface="+mj-lt"/>
              </a:rPr>
              <a:t>Zhai</a:t>
            </a:r>
            <a:endParaRPr kumimoji="1" lang="zh-CN" altLang="en-US" sz="2800" dirty="0">
              <a:latin typeface="+mj-lt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rcRect t="140" b="140"/>
          <a:stretch>
            <a:fillRect/>
          </a:stretch>
        </p:blipFill>
        <p:spPr>
          <a:xfrm>
            <a:off x="7694569" y="35293"/>
            <a:ext cx="2377572" cy="2370930"/>
          </a:xfrm>
          <a:prstGeom prst="ellipse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rcRect t="219" b="219"/>
          <a:stretch>
            <a:fillRect/>
          </a:stretch>
        </p:blipFill>
        <p:spPr>
          <a:xfrm>
            <a:off x="5194591" y="32758"/>
            <a:ext cx="2376000" cy="2376000"/>
          </a:xfrm>
          <a:prstGeom prst="ellipse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4"/>
          <a:srcRect l="831" t="5424" r="-831" b="28140"/>
          <a:stretch>
            <a:fillRect/>
          </a:stretch>
        </p:blipFill>
        <p:spPr>
          <a:xfrm>
            <a:off x="2687073" y="32758"/>
            <a:ext cx="2376000" cy="2376000"/>
          </a:xfrm>
          <a:prstGeom prst="ellipse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425" y="32758"/>
            <a:ext cx="2367298" cy="2376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79688" y="2621973"/>
            <a:ext cx="1154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Zitao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Liu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126108" y="2621973"/>
            <a:ext cx="14531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+mj-lt"/>
              </a:rPr>
              <a:t>Richard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Tong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624202" y="2621973"/>
            <a:ext cx="1453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Jiliang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Tang</a:t>
            </a:r>
            <a:endParaRPr kumimoji="1" lang="en-US" altLang="zh-CN" sz="2800" dirty="0">
              <a:latin typeface="+mj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999494" y="2621972"/>
            <a:ext cx="17063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 err="1">
                <a:latin typeface="+mj-lt"/>
              </a:rPr>
              <a:t>Xiangen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Hu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626043" y="2621971"/>
            <a:ext cx="14531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+mj-lt"/>
              </a:rPr>
              <a:t>Hang</a:t>
            </a:r>
            <a:endParaRPr kumimoji="1" lang="en-US" altLang="zh-CN" sz="2800" dirty="0">
              <a:latin typeface="+mj-lt"/>
            </a:endParaRPr>
          </a:p>
          <a:p>
            <a:pPr algn="ctr"/>
            <a:r>
              <a:rPr kumimoji="1" lang="en-US" altLang="zh-CN" sz="2800" dirty="0">
                <a:latin typeface="+mj-lt"/>
              </a:rPr>
              <a:t>Li</a:t>
            </a:r>
            <a:endParaRPr kumimoji="1" lang="zh-CN" altLang="en-US" sz="2800" dirty="0">
              <a:latin typeface="+mj-lt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164635" y="35293"/>
            <a:ext cx="2377572" cy="2370930"/>
          </a:xfrm>
          <a:prstGeom prst="ellipse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657" y="32758"/>
            <a:ext cx="2376000" cy="2376000"/>
          </a:xfrm>
          <a:prstGeom prst="ellipse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678025" y="32758"/>
            <a:ext cx="2341812" cy="2376000"/>
          </a:xfrm>
          <a:prstGeom prst="ellipse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5"/>
          <a:srcRect l="831" t="5424" r="-831" b="28140"/>
          <a:stretch>
            <a:fillRect/>
          </a:stretch>
        </p:blipFill>
        <p:spPr>
          <a:xfrm>
            <a:off x="5157139" y="32758"/>
            <a:ext cx="2376000" cy="2376000"/>
          </a:xfrm>
          <a:prstGeom prst="ellipse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4180" y="1681853"/>
            <a:ext cx="2367298" cy="2376000"/>
          </a:xfrm>
          <a:prstGeom prst="rect">
            <a:avLst/>
          </a:prstGeom>
        </p:spPr>
      </p:pic>
      <p:pic>
        <p:nvPicPr>
          <p:cNvPr id="21" name="图片 20" descr="/private/var/folders/lb/98j0501n0yv7733ltcksks9r0000gn/T/com.kingsoft.wpsoffice.mac/photoedit2/20230225114822/temp.pngtemp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638780" y="1699230"/>
            <a:ext cx="2341812" cy="2341245"/>
          </a:xfrm>
          <a:prstGeom prst="ellipse">
            <a:avLst/>
          </a:prstGeom>
        </p:spPr>
      </p:pic>
      <p:pic>
        <p:nvPicPr>
          <p:cNvPr id="23" name="图片 22" descr="/Users/zitaoliu/Desktop/罗厅照片 square.jpeg罗厅照片 square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135589" y="1699865"/>
            <a:ext cx="2340610" cy="2339975"/>
          </a:xfrm>
          <a:prstGeom prst="ellipse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279</Words>
  <Application>WPS 文字</Application>
  <PresentationFormat>Custom</PresentationFormat>
  <Paragraphs>87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2" baseType="lpstr">
      <vt:lpstr>Arial</vt:lpstr>
      <vt:lpstr>宋体</vt:lpstr>
      <vt:lpstr>Wingdings</vt:lpstr>
      <vt:lpstr>Calibri Light</vt:lpstr>
      <vt:lpstr>Helvetica Neue</vt:lpstr>
      <vt:lpstr>微软雅黑</vt:lpstr>
      <vt:lpstr>汉仪旗黑</vt:lpstr>
      <vt:lpstr>宋体</vt:lpstr>
      <vt:lpstr>Arial Unicode MS</vt:lpstr>
      <vt:lpstr>Calibri</vt:lpstr>
      <vt:lpstr>汉仪书宋二KW</vt:lpstr>
      <vt:lpstr>等线 Light</vt:lpstr>
      <vt:lpstr>汉仪中等线KW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刘子韬</cp:lastModifiedBy>
  <cp:revision>13</cp:revision>
  <dcterms:created xsi:type="dcterms:W3CDTF">2023-02-25T10:49:22Z</dcterms:created>
  <dcterms:modified xsi:type="dcterms:W3CDTF">2023-02-25T10:49:22Z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CEDC876872726D9A9B85F963304B0820</vt:lpwstr>
  </property>
  <property fmtid="{D5CDD505-2E9C-101B-9397-08002B2CF9AE}" pid="3" name="KSOProductBuildVer">
    <vt:lpwstr>2052-4.6.1.7451</vt:lpwstr>
  </property>
</Properties>
</file>

<file path=docProps/thumbnail.jpeg>
</file>